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1" r:id="rId2"/>
    <p:sldId id="256" r:id="rId3"/>
    <p:sldId id="257" r:id="rId4"/>
    <p:sldId id="260" r:id="rId5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E3991-080F-42E5-8ECE-086A175747D2}" type="datetimeFigureOut">
              <a:rPr lang="es-CO" smtClean="0"/>
              <a:t>30/09/2021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49336-D25B-4E47-95B8-F2F4929277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24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49336-D25B-4E47-95B8-F2F49292778C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44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49336-D25B-4E47-95B8-F2F49292778C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9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image" Target="../media/image2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5" Type="http://schemas.openxmlformats.org/officeDocument/2006/relationships/image" Target="../media/image16.jp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5.wdp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218">
            <a:off x="9025193" y="3742898"/>
            <a:ext cx="2998304" cy="27615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9345" r="47010" b="35778"/>
          <a:stretch/>
        </p:blipFill>
        <p:spPr>
          <a:xfrm rot="21336044">
            <a:off x="180473" y="341542"/>
            <a:ext cx="3359467" cy="2286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3558487" y="216064"/>
            <a:ext cx="4675507" cy="2728423"/>
            <a:chOff x="3102178" y="97755"/>
            <a:chExt cx="4138863" cy="2174468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7333" y1="14000" x2="60333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755" y="191585"/>
              <a:ext cx="867277" cy="722731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4571" r="100000">
                          <a14:foregroundMark x1="36714" y1="42130" x2="36714" y2="50694"/>
                          <a14:foregroundMark x1="64429" y1="42130" x2="63714" y2="48843"/>
                          <a14:foregroundMark x1="47286" y1="25463" x2="53286" y2="23611"/>
                          <a14:foregroundMark x1="44429" y1="20370" x2="43429" y2="16898"/>
                          <a14:foregroundMark x1="55429" y1="20370" x2="56714" y2="1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045" y="97755"/>
              <a:ext cx="1618136" cy="998621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2" t="39888" r="71166" b="40871"/>
            <a:stretch/>
          </p:blipFill>
          <p:spPr>
            <a:xfrm>
              <a:off x="5433452" y="216065"/>
              <a:ext cx="701458" cy="673769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3102178" y="1071894"/>
              <a:ext cx="4138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00B0F0"/>
                  </a:solidFill>
                </a:rPr>
                <a:t>SISTEMAS Y ELECTRONICA </a:t>
              </a:r>
            </a:p>
            <a:p>
              <a:pPr algn="ctr"/>
              <a:r>
                <a:rPr lang="es-CO" b="1" dirty="0" smtClean="0">
                  <a:solidFill>
                    <a:srgbClr val="00B0F0"/>
                  </a:solidFill>
                </a:rPr>
                <a:t>INTEGRAL  ESPECIALIZADA</a:t>
              </a:r>
            </a:p>
            <a:p>
              <a:pPr algn="ctr"/>
              <a:endParaRPr lang="es-CO" dirty="0" smtClean="0"/>
            </a:p>
            <a:p>
              <a:pPr algn="ctr"/>
              <a:endParaRPr lang="es-CO" dirty="0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215259" y="3023661"/>
            <a:ext cx="67482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TÉCNICO ESPECIALIZADO</a:t>
            </a:r>
          </a:p>
          <a:p>
            <a:pPr algn="ctr"/>
            <a:endParaRPr lang="es-CO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</a:t>
            </a:r>
            <a:r>
              <a:rPr lang="es-CO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Pidee</a:t>
            </a:r>
            <a:r>
              <a:rPr lang="es-CO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s-CO" sz="5800" dirty="0"/>
          </a:p>
        </p:txBody>
      </p:sp>
    </p:spTree>
    <p:extLst>
      <p:ext uri="{BB962C8B-B14F-4D97-AF65-F5344CB8AC3E}">
        <p14:creationId xmlns:p14="http://schemas.microsoft.com/office/powerpoint/2010/main" val="16330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091">
            <a:off x="4564200" y="2536004"/>
            <a:ext cx="3117085" cy="311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9345" r="47010" b="35778"/>
          <a:stretch/>
        </p:blipFill>
        <p:spPr>
          <a:xfrm rot="21336044">
            <a:off x="180473" y="341542"/>
            <a:ext cx="3359467" cy="2286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upo 21"/>
          <p:cNvGrpSpPr/>
          <p:nvPr/>
        </p:nvGrpSpPr>
        <p:grpSpPr>
          <a:xfrm>
            <a:off x="3698472" y="97755"/>
            <a:ext cx="4138863" cy="1921951"/>
            <a:chOff x="3272588" y="97755"/>
            <a:chExt cx="4138863" cy="192195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7333" y1="14000" x2="60333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755" y="191585"/>
              <a:ext cx="867277" cy="72273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4571" r="100000">
                          <a14:foregroundMark x1="36714" y1="42130" x2="36714" y2="50694"/>
                          <a14:foregroundMark x1="64429" y1="42130" x2="63714" y2="48843"/>
                          <a14:foregroundMark x1="47286" y1="25463" x2="53286" y2="23611"/>
                          <a14:foregroundMark x1="44429" y1="20370" x2="43429" y2="16898"/>
                          <a14:foregroundMark x1="55429" y1="20370" x2="56714" y2="1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045" y="97755"/>
              <a:ext cx="1618136" cy="998621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2" t="39888" r="71166" b="40871"/>
            <a:stretch/>
          </p:blipFill>
          <p:spPr>
            <a:xfrm>
              <a:off x="5433452" y="216065"/>
              <a:ext cx="701458" cy="673769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3272588" y="1096376"/>
              <a:ext cx="41388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00B0F0"/>
                  </a:solidFill>
                </a:rPr>
                <a:t>SISTEMAS Y ELECTRONICA </a:t>
              </a:r>
            </a:p>
            <a:p>
              <a:pPr algn="ctr"/>
              <a:r>
                <a:rPr lang="es-CO" b="1" dirty="0" smtClean="0">
                  <a:solidFill>
                    <a:srgbClr val="00B0F0"/>
                  </a:solidFill>
                </a:rPr>
                <a:t>INTEGRAL  ESPECIALIZADA</a:t>
              </a:r>
            </a:p>
            <a:p>
              <a:pPr algn="ctr"/>
              <a:endParaRPr lang="es-CO" dirty="0" smtClean="0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62838" y="2418877"/>
            <a:ext cx="5403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400" b="1" u="sng" dirty="0" smtClean="0">
              <a:solidFill>
                <a:srgbClr val="0070C0"/>
              </a:solidFill>
            </a:endParaRPr>
          </a:p>
          <a:p>
            <a:r>
              <a:rPr lang="es-CO" sz="2400" b="1" u="sng" dirty="0" smtClean="0">
                <a:solidFill>
                  <a:srgbClr val="0070C0"/>
                </a:solidFill>
              </a:rPr>
              <a:t>NUESTRAS TIENDAS </a:t>
            </a:r>
            <a:endParaRPr lang="es-CO" sz="2400" b="1" u="sng" dirty="0" smtClean="0"/>
          </a:p>
          <a:p>
            <a:endParaRPr lang="es-CO" sz="2000" b="1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dirty="0" smtClean="0">
                <a:solidFill>
                  <a:srgbClr val="FF0000"/>
                </a:solidFill>
              </a:rPr>
              <a:t>Calle 153 N° 97ª-36 Pinar Suba </a:t>
            </a:r>
            <a:endParaRPr lang="es-CO" b="1" dirty="0" smtClean="0">
              <a:solidFill>
                <a:srgbClr val="FF0000"/>
              </a:solidFill>
            </a:endParaRPr>
          </a:p>
          <a:p>
            <a:r>
              <a:rPr lang="es-CO" b="1" dirty="0" smtClean="0">
                <a:solidFill>
                  <a:srgbClr val="FF0000"/>
                </a:solidFill>
              </a:rPr>
              <a:t>Telefono:313-805.44.14 / 8186525</a:t>
            </a:r>
            <a:endParaRPr lang="es-CO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dirty="0" smtClean="0"/>
              <a:t>Calle 151B </a:t>
            </a:r>
            <a:r>
              <a:rPr lang="es-CO" b="1" dirty="0" smtClean="0"/>
              <a:t>N°92-69 </a:t>
            </a:r>
            <a:r>
              <a:rPr lang="es-CO" b="1" dirty="0" smtClean="0"/>
              <a:t>Pinar </a:t>
            </a:r>
            <a:r>
              <a:rPr lang="es-CO" b="1" dirty="0" smtClean="0"/>
              <a:t>Suba</a:t>
            </a:r>
          </a:p>
          <a:p>
            <a:r>
              <a:rPr lang="es-CO" b="1" dirty="0" smtClean="0"/>
              <a:t>Teléfono: 313-442.15.67 / 9461831</a:t>
            </a:r>
            <a:endParaRPr lang="es-CO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dirty="0" smtClean="0">
                <a:solidFill>
                  <a:srgbClr val="FF0000"/>
                </a:solidFill>
              </a:rPr>
              <a:t>Calle 158 N° 96ª-86 Suba </a:t>
            </a:r>
            <a:r>
              <a:rPr lang="es-CO" b="1" dirty="0" smtClean="0">
                <a:solidFill>
                  <a:srgbClr val="FF0000"/>
                </a:solidFill>
              </a:rPr>
              <a:t>Salitre</a:t>
            </a:r>
          </a:p>
          <a:p>
            <a:r>
              <a:rPr lang="es-CO" b="1" dirty="0" smtClean="0">
                <a:solidFill>
                  <a:srgbClr val="FF0000"/>
                </a:solidFill>
              </a:rPr>
              <a:t>Teléfono:  321-222.81.13 / 7523544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dirty="0"/>
              <a:t>Calle </a:t>
            </a:r>
            <a:r>
              <a:rPr lang="es-CO" b="1" dirty="0" smtClean="0"/>
              <a:t>157B N°92-43 Suba Salitre</a:t>
            </a:r>
          </a:p>
          <a:p>
            <a:r>
              <a:rPr lang="es-CO" b="1" dirty="0"/>
              <a:t>Teléfono: </a:t>
            </a:r>
            <a:r>
              <a:rPr lang="es-CO" b="1" dirty="0" smtClean="0"/>
              <a:t>311-224.23.92 </a:t>
            </a:r>
            <a:r>
              <a:rPr lang="es-CO" b="1" dirty="0"/>
              <a:t>/ </a:t>
            </a:r>
            <a:r>
              <a:rPr lang="es-CO" b="1" dirty="0" smtClean="0"/>
              <a:t>8187152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b="1" dirty="0">
                <a:solidFill>
                  <a:srgbClr val="FF0000"/>
                </a:solidFill>
              </a:rPr>
              <a:t>Calle </a:t>
            </a:r>
            <a:r>
              <a:rPr lang="es-CO" b="1" dirty="0" smtClean="0">
                <a:solidFill>
                  <a:srgbClr val="FF0000"/>
                </a:solidFill>
              </a:rPr>
              <a:t>151B </a:t>
            </a:r>
            <a:r>
              <a:rPr lang="es-CO" b="1" dirty="0">
                <a:solidFill>
                  <a:srgbClr val="FF0000"/>
                </a:solidFill>
              </a:rPr>
              <a:t>N° </a:t>
            </a:r>
            <a:r>
              <a:rPr lang="es-CO" b="1" dirty="0" smtClean="0">
                <a:solidFill>
                  <a:srgbClr val="FF0000"/>
                </a:solidFill>
              </a:rPr>
              <a:t>92-59 </a:t>
            </a:r>
            <a:r>
              <a:rPr lang="es-CO" b="1" dirty="0">
                <a:solidFill>
                  <a:srgbClr val="FF0000"/>
                </a:solidFill>
              </a:rPr>
              <a:t>Pinar Suba </a:t>
            </a:r>
          </a:p>
          <a:p>
            <a:r>
              <a:rPr lang="es-CO" b="1" dirty="0" smtClean="0">
                <a:solidFill>
                  <a:srgbClr val="FF0000"/>
                </a:solidFill>
              </a:rPr>
              <a:t>Telefono:323-4541890</a:t>
            </a:r>
            <a:endParaRPr lang="es-CO" b="1" dirty="0" smtClean="0"/>
          </a:p>
          <a:p>
            <a:endParaRPr lang="es-CO" b="1" dirty="0" smtClean="0"/>
          </a:p>
          <a:p>
            <a:r>
              <a:rPr lang="es-CO" sz="2000" b="1" dirty="0" smtClean="0">
                <a:solidFill>
                  <a:srgbClr val="00B0F0"/>
                </a:solidFill>
              </a:rPr>
              <a:t> SERVICIO TECNICO A DOMICILIO</a:t>
            </a:r>
          </a:p>
          <a:p>
            <a:endParaRPr lang="es-CO" sz="20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8016658" y="23779"/>
            <a:ext cx="4300109" cy="1852283"/>
            <a:chOff x="7488068" y="3631580"/>
            <a:chExt cx="4300109" cy="1852283"/>
          </a:xfrm>
        </p:grpSpPr>
        <p:sp>
          <p:nvSpPr>
            <p:cNvPr id="13" name="CuadroTexto 12"/>
            <p:cNvSpPr txBox="1"/>
            <p:nvPr/>
          </p:nvSpPr>
          <p:spPr>
            <a:xfrm>
              <a:off x="8293415" y="4037313"/>
              <a:ext cx="34947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err="1" smtClean="0"/>
                <a:t>Mobiletech_wm</a:t>
              </a:r>
              <a:endParaRPr lang="es-CO" sz="1400" b="1" dirty="0" smtClean="0"/>
            </a:p>
            <a:p>
              <a:endParaRPr lang="es-CO" sz="1400" b="1" dirty="0" smtClean="0"/>
            </a:p>
            <a:p>
              <a:r>
                <a:rPr lang="es-CO" sz="1400" b="1" dirty="0" err="1" smtClean="0"/>
                <a:t>Mobiletechnology</a:t>
              </a:r>
              <a:endParaRPr lang="es-CO" sz="1400" b="1" dirty="0" smtClean="0"/>
            </a:p>
            <a:p>
              <a:endParaRPr lang="es-CO" sz="1400" b="1" dirty="0"/>
            </a:p>
            <a:p>
              <a:r>
                <a:rPr lang="es-CO" sz="1400" b="1" dirty="0" smtClean="0"/>
                <a:t>Ventas@soportewinmac.com.co</a:t>
              </a:r>
            </a:p>
            <a:p>
              <a:endParaRPr lang="es-CO" sz="1600" dirty="0" smtClean="0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974" l="4199" r="89941">
                          <a14:foregroundMark x1="42969" y1="37630" x2="43457" y2="37240"/>
                          <a14:foregroundMark x1="45410" y1="45443" x2="45410" y2="45443"/>
                          <a14:foregroundMark x1="50684" y1="51823" x2="50684" y2="51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068" y="3631580"/>
              <a:ext cx="1311003" cy="983252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4922" l="10000" r="90000">
                          <a14:foregroundMark x1="60112" y1="37305" x2="60112" y2="37305"/>
                          <a14:foregroundMark x1="57865" y1="22266" x2="55393" y2="50586"/>
                          <a14:foregroundMark x1="50674" y1="45117" x2="69888" y2="43164"/>
                          <a14:foregroundMark x1="62135" y1="18750" x2="57191" y2="25586"/>
                          <a14:foregroundMark x1="55506" y1="53711" x2="56292" y2="73633"/>
                          <a14:foregroundMark x1="57191" y1="80664" x2="56292" y2="60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3099" y="4424915"/>
              <a:ext cx="583495" cy="335673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008" y="4897497"/>
              <a:ext cx="445676" cy="250693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4" b="21754"/>
          <a:stretch/>
        </p:blipFill>
        <p:spPr>
          <a:xfrm>
            <a:off x="8618861" y="2112587"/>
            <a:ext cx="2896965" cy="290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25" y="5399849"/>
            <a:ext cx="1508437" cy="13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9345" r="47010" b="35778"/>
          <a:stretch/>
        </p:blipFill>
        <p:spPr>
          <a:xfrm rot="21336044">
            <a:off x="176861" y="347312"/>
            <a:ext cx="3212855" cy="2187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o 4"/>
          <p:cNvGrpSpPr/>
          <p:nvPr/>
        </p:nvGrpSpPr>
        <p:grpSpPr>
          <a:xfrm>
            <a:off x="2823602" y="110348"/>
            <a:ext cx="4138863" cy="1952728"/>
            <a:chOff x="2909334" y="97755"/>
            <a:chExt cx="4138863" cy="195272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7333" y1="14000" x2="60333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755" y="191585"/>
              <a:ext cx="867277" cy="722731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571" r="100000">
                          <a14:foregroundMark x1="36714" y1="42130" x2="36714" y2="50694"/>
                          <a14:foregroundMark x1="64429" y1="42130" x2="63714" y2="48843"/>
                          <a14:foregroundMark x1="47286" y1="25463" x2="53286" y2="23611"/>
                          <a14:foregroundMark x1="44429" y1="20370" x2="43429" y2="16898"/>
                          <a14:foregroundMark x1="55429" y1="20370" x2="56714" y2="1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045" y="97755"/>
              <a:ext cx="1618136" cy="998621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2" t="39888" r="71166" b="40871"/>
            <a:stretch/>
          </p:blipFill>
          <p:spPr>
            <a:xfrm>
              <a:off x="5433452" y="216065"/>
              <a:ext cx="701458" cy="67376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909334" y="1096376"/>
              <a:ext cx="41388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srgbClr val="00B0F0"/>
                  </a:solidFill>
                </a:rPr>
                <a:t>SISTEMAS Y ELECTRONICA </a:t>
              </a:r>
            </a:p>
            <a:p>
              <a:pPr algn="ctr"/>
              <a:r>
                <a:rPr lang="es-CO" sz="1400" b="1" dirty="0" smtClean="0">
                  <a:solidFill>
                    <a:srgbClr val="00B0F0"/>
                  </a:solidFill>
                </a:rPr>
                <a:t>INTEGRAL Y ESPECIALIZADA</a:t>
              </a:r>
            </a:p>
            <a:p>
              <a:pPr algn="ctr"/>
              <a:endParaRPr lang="es-CO" sz="1400" dirty="0" smtClean="0"/>
            </a:p>
            <a:p>
              <a:pPr algn="ctr"/>
              <a:endParaRPr lang="es-CO" sz="1400" dirty="0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6434324" y="980011"/>
            <a:ext cx="57576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Mantenimiento de impresoras</a:t>
            </a:r>
            <a:r>
              <a:rPr lang="es-CO" sz="1500" b="1" dirty="0" smtClean="0"/>
              <a:t>.</a:t>
            </a:r>
            <a:endParaRPr lang="es-CO" sz="1500" b="1" dirty="0" smtClean="0">
              <a:solidFill>
                <a:srgbClr val="FF0000"/>
              </a:solidFill>
            </a:endParaRPr>
          </a:p>
          <a:p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Cambio de pin de carga para </a:t>
            </a:r>
            <a:r>
              <a:rPr lang="es-CO" sz="1500" b="1" dirty="0" smtClean="0"/>
              <a:t>celulares</a:t>
            </a:r>
            <a:r>
              <a:rPr lang="es-CO" sz="1500" b="1" dirty="0" smtClean="0"/>
              <a:t>, portátiles y Tablet’s</a:t>
            </a:r>
            <a:endParaRPr lang="es-CO" sz="1500" b="1" dirty="0" smtClean="0">
              <a:solidFill>
                <a:srgbClr val="FF0000"/>
              </a:solidFill>
            </a:endParaRPr>
          </a:p>
          <a:p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Cambio de pachas y táctil</a:t>
            </a:r>
            <a:r>
              <a:rPr lang="es-CO" sz="1500" b="1" dirty="0" smtClean="0"/>
              <a:t>.</a:t>
            </a:r>
            <a:endParaRPr lang="es-CO" sz="1500" b="1" dirty="0" smtClean="0"/>
          </a:p>
          <a:p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Instalación de Software </a:t>
            </a:r>
            <a:r>
              <a:rPr lang="es-CO" sz="1500" b="1" dirty="0" smtClean="0"/>
              <a:t>Pc’s y Portátiles </a:t>
            </a:r>
            <a:r>
              <a:rPr lang="es-CO" sz="1500" b="1" dirty="0" smtClean="0"/>
              <a:t>(Office – Antivirus – Software Básico</a:t>
            </a:r>
            <a:r>
              <a:rPr lang="es-CO" sz="1500" b="1" dirty="0" smtClean="0"/>
              <a:t>).</a:t>
            </a:r>
          </a:p>
          <a:p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Formateos de </a:t>
            </a:r>
            <a:r>
              <a:rPr lang="es-CO" sz="1500" b="1" dirty="0" smtClean="0"/>
              <a:t>computadores Pc’s y Portatiles </a:t>
            </a:r>
            <a:r>
              <a:rPr lang="es-CO" sz="1500" b="1" dirty="0" smtClean="0"/>
              <a:t>e instalación de software</a:t>
            </a:r>
            <a:r>
              <a:rPr lang="es-CO" sz="1500" b="1" dirty="0" smtClean="0"/>
              <a:t>.</a:t>
            </a:r>
            <a:endParaRPr lang="es-CO" sz="1500" b="1" dirty="0" smtClean="0">
              <a:solidFill>
                <a:srgbClr val="FF0000"/>
              </a:solidFill>
            </a:endParaRPr>
          </a:p>
          <a:p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Cambio de lógicas de carga. </a:t>
            </a:r>
            <a:endParaRPr lang="es-CO" sz="1500" b="1" dirty="0" smtClean="0">
              <a:solidFill>
                <a:srgbClr val="FF0000"/>
              </a:solidFill>
            </a:endParaRPr>
          </a:p>
          <a:p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Flasheo de celulares y </a:t>
            </a:r>
            <a:r>
              <a:rPr lang="es-CO" sz="1500" b="1" dirty="0" smtClean="0"/>
              <a:t>tablets</a:t>
            </a:r>
            <a:r>
              <a:rPr lang="es-CO" sz="1500" b="1" dirty="0"/>
              <a:t>.</a:t>
            </a:r>
            <a:endParaRPr lang="es-CO" sz="1500" b="1" dirty="0" smtClean="0">
              <a:solidFill>
                <a:srgbClr val="FF0000"/>
              </a:solidFill>
            </a:endParaRPr>
          </a:p>
          <a:p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Mantenimiento de hardware para </a:t>
            </a:r>
            <a:r>
              <a:rPr lang="es-CO" sz="1500" b="1" dirty="0" smtClean="0"/>
              <a:t>computadores</a:t>
            </a:r>
            <a:r>
              <a:rPr lang="es-CO" sz="1500" b="1" dirty="0"/>
              <a:t> </a:t>
            </a:r>
            <a:r>
              <a:rPr lang="es-CO" sz="1500" b="1" dirty="0" smtClean="0"/>
              <a:t>y celulares.</a:t>
            </a:r>
            <a:endParaRPr lang="es-CO" sz="1500" b="1" dirty="0" smtClean="0"/>
          </a:p>
          <a:p>
            <a:endParaRPr lang="es-CO" sz="15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Reparación de Cargadores de Portátiles.</a:t>
            </a:r>
          </a:p>
          <a:p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sz="15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500" b="1" dirty="0" smtClean="0"/>
              <a:t>Reparaciones Electrónicas</a:t>
            </a:r>
            <a:r>
              <a:rPr lang="es-CO" sz="1500" b="1" dirty="0" smtClean="0"/>
              <a:t> de celulares, </a:t>
            </a:r>
            <a:r>
              <a:rPr lang="es-CO" sz="1500" b="1" dirty="0"/>
              <a:t>Pc’s y Portatiles </a:t>
            </a:r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sz="15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sz="15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sz="15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sz="1500" b="1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7411451" y="99546"/>
            <a:ext cx="397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u="sng" dirty="0" smtClean="0">
                <a:solidFill>
                  <a:srgbClr val="0070C0"/>
                </a:solidFill>
              </a:rPr>
              <a:t>NUESTROS SERVICIOS </a:t>
            </a:r>
            <a:endParaRPr lang="es-CO" sz="2800" b="1" u="sng" dirty="0">
              <a:solidFill>
                <a:srgbClr val="0070C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42" y="1965584"/>
            <a:ext cx="1988313" cy="148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3" y="5437249"/>
            <a:ext cx="1979435" cy="131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8" y="4397591"/>
            <a:ext cx="1363097" cy="76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9" b="34072"/>
          <a:stretch/>
        </p:blipFill>
        <p:spPr>
          <a:xfrm>
            <a:off x="97711" y="3004497"/>
            <a:ext cx="1793299" cy="51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2" b="35826"/>
          <a:stretch/>
        </p:blipFill>
        <p:spPr>
          <a:xfrm>
            <a:off x="110029" y="3633447"/>
            <a:ext cx="1798057" cy="47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78" y="2702359"/>
            <a:ext cx="1798057" cy="1346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9" b="25473"/>
          <a:stretch/>
        </p:blipFill>
        <p:spPr>
          <a:xfrm>
            <a:off x="2161438" y="4230077"/>
            <a:ext cx="1888599" cy="106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52" y="5456115"/>
            <a:ext cx="1861659" cy="129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7"/>
          <a:srcRect l="18303" t="2162" r="9065" b="-2162"/>
          <a:stretch/>
        </p:blipFill>
        <p:spPr>
          <a:xfrm>
            <a:off x="4378007" y="3633447"/>
            <a:ext cx="1915126" cy="1480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65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9345" r="47010" b="35778"/>
          <a:stretch/>
        </p:blipFill>
        <p:spPr>
          <a:xfrm rot="21336044">
            <a:off x="180473" y="341542"/>
            <a:ext cx="3359467" cy="2286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o 4"/>
          <p:cNvGrpSpPr/>
          <p:nvPr/>
        </p:nvGrpSpPr>
        <p:grpSpPr>
          <a:xfrm>
            <a:off x="3698472" y="97755"/>
            <a:ext cx="4138863" cy="2198950"/>
            <a:chOff x="3272588" y="97755"/>
            <a:chExt cx="4138863" cy="219895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7333" y1="14000" x2="60333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755" y="191585"/>
              <a:ext cx="867277" cy="722731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571" r="100000">
                          <a14:foregroundMark x1="36714" y1="42130" x2="36714" y2="50694"/>
                          <a14:foregroundMark x1="64429" y1="42130" x2="63714" y2="48843"/>
                          <a14:foregroundMark x1="47286" y1="25463" x2="53286" y2="23611"/>
                          <a14:foregroundMark x1="44429" y1="20370" x2="43429" y2="16898"/>
                          <a14:foregroundMark x1="55429" y1="20370" x2="56714" y2="1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045" y="97755"/>
              <a:ext cx="1618136" cy="998621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2" t="39888" r="71166" b="40871"/>
            <a:stretch/>
          </p:blipFill>
          <p:spPr>
            <a:xfrm>
              <a:off x="5433452" y="216065"/>
              <a:ext cx="701458" cy="673769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3272588" y="1096376"/>
              <a:ext cx="4138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00B0F0"/>
                  </a:solidFill>
                </a:rPr>
                <a:t>SISTEMAS Y ELECTRONICA </a:t>
              </a:r>
            </a:p>
            <a:p>
              <a:pPr algn="ctr"/>
              <a:r>
                <a:rPr lang="es-CO" b="1" dirty="0" smtClean="0">
                  <a:solidFill>
                    <a:srgbClr val="00B0F0"/>
                  </a:solidFill>
                </a:rPr>
                <a:t>INTEGRAL  ESPECIALIZADA</a:t>
              </a:r>
            </a:p>
            <a:p>
              <a:pPr algn="ctr"/>
              <a:endParaRPr lang="es-CO" dirty="0" smtClean="0"/>
            </a:p>
            <a:p>
              <a:pPr algn="ctr"/>
              <a:endParaRPr lang="es-CO" dirty="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932677" y="1859288"/>
            <a:ext cx="5499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u="sng" dirty="0" smtClean="0">
                <a:solidFill>
                  <a:srgbClr val="0070C0"/>
                </a:solidFill>
              </a:rPr>
              <a:t>POLITICAS DE GARANTIA Y SERVICIOS</a:t>
            </a:r>
          </a:p>
          <a:p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98472" y="2478765"/>
            <a:ext cx="7855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Estimados clientes nuestra intención es colaborarles de la mejor manera, recuerde que un equipo que llegue para servicio técnico en el proceso de reparación puede mejorar o empeorar total o parcialmente y en su defecto no volver a funcionar o prender, tenga bien en cuenta esta recomendación ya que no nos hacemos responsables por cualquier daño presentado durante la ejecución de cualquiera de los procesos a realizar ya sea de hardware o software. Adicionalmente no nos hacemos responsables por equipos que no sean reclamados en un periodo de 30 días, entregando todos los servicios a satisfacción del cliente ya que </a:t>
            </a:r>
          </a:p>
          <a:p>
            <a:pPr algn="just"/>
            <a:r>
              <a:rPr lang="es-CO" sz="2000" dirty="0" smtClean="0">
                <a:solidFill>
                  <a:srgbClr val="FF0000"/>
                </a:solidFill>
              </a:rPr>
              <a:t>¡NO TIENEN GARANTIA!. </a:t>
            </a:r>
            <a:endParaRPr lang="es-CO" sz="2000" dirty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214">
            <a:off x="737941" y="3513285"/>
            <a:ext cx="2658943" cy="24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2134</TotalTime>
  <Words>284</Words>
  <Application>Microsoft Office PowerPoint</Application>
  <PresentationFormat>Panorámica</PresentationFormat>
  <Paragraphs>59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55</cp:revision>
  <cp:lastPrinted>2021-05-31T23:11:25Z</cp:lastPrinted>
  <dcterms:created xsi:type="dcterms:W3CDTF">2021-05-28T15:16:22Z</dcterms:created>
  <dcterms:modified xsi:type="dcterms:W3CDTF">2021-10-01T00:19:13Z</dcterms:modified>
</cp:coreProperties>
</file>